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109" d="100"/>
          <a:sy n="109" d="100"/>
        </p:scale>
        <p:origin x="1734" y="9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152254"/>
            <a:ext cx="7896188" cy="4890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5" y="1182750"/>
            <a:ext cx="7806389" cy="42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</TotalTime>
  <Words>672</Words>
  <Application>Microsoft Office PowerPoint</Application>
  <PresentationFormat>화면 슬라이드 쇼(4:3)</PresentationFormat>
  <Paragraphs>183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391</cp:revision>
  <dcterms:created xsi:type="dcterms:W3CDTF">2015-07-21T07:40:00Z</dcterms:created>
  <dcterms:modified xsi:type="dcterms:W3CDTF">2023-06-27T03:30:15Z</dcterms:modified>
</cp:coreProperties>
</file>